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FE287-3678-465D-99A4-BA949EB5C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CBC8C3-D9B3-436F-BB0D-41E04D44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5C20F6-9239-4F6F-8C56-C8797D93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D94441-B7F9-4B37-8556-859CDDF8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F80895-D2F6-4E34-B00F-3CE3FB11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76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29499-522C-44BF-B78E-BD5F27C1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C609E8-31CE-43F1-9E6C-DE4A1EB9B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B28C2E-4F5D-4A38-AA1E-E25C52A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520097-51F4-44A0-9566-0A9E59F8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3928F2-7275-4A9C-B3F7-F2234043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391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7BF850-44E8-4BE9-889E-934F9CE14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A250C3-5DFB-4270-A11E-E5559CEAB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831E7D-79BE-4C26-90BC-232C9ACA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5D2A85-B8E2-470A-899B-BD11B50C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EAE8A0-8D9E-48D7-B5B2-95911247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208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DA0EC-7B51-4BDF-B0DF-7BB67763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7FF926-255A-49B6-9191-F175A26F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57FF85-3ABD-4046-907F-A6A4666B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CC3F99-C1D5-4B02-A5A6-D4E6CB9D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495C8C-DDEA-4A7B-AAB7-17788CEB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477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7AB50-EDCB-4219-A5A7-805C0075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AA0DEE-0BBE-465E-93F5-B6E57B24B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DEA0D6-C996-4D1B-9596-96515AB9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730A1B-D2BE-4E12-AC65-791FB71A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AD0B14-933A-4EB7-A6C6-FE470FAE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36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EE68C-BD24-42BF-ADD3-F7E48D50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8359C8-8869-4F3B-BB21-5A152AF2B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BAAFAB-8E93-4E31-9E03-3C9357C53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8C9B03-2D59-4E52-97EF-5FB49413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FB4F7D-EEF8-43E8-9B3D-11D2767F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C71942-B021-49F8-815E-2945E61E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96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ECD73-EAFF-4267-8AC3-8D5F34D0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8BDE31-6B7C-4E97-8748-E6778FF8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F469CF-2D2F-4A1A-AD84-B770B4A5C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DE88A6-FC3C-4BC8-A09D-F4ADB3182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529E6B-65D8-4072-AC37-877B9E53E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954810-8C83-4400-8858-94B49911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81CCF2C-A190-4312-ABBA-46D8239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6E7742-01CA-4145-BC28-1144B311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55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BE0DC-A4B2-4255-9334-3B69304B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192B48-730E-44A6-B6B4-DF127ADD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41975C-ED82-46BC-BC27-D1EA61D0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D80FBB-71D5-45ED-81F9-E0FC9592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607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D476DF-B571-4416-9B93-910E61FC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4AE2514-7F4C-464C-B492-EDBE46EA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D639C5-A3E8-4513-8B22-75B2616A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2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369A0-B2F8-4749-A72A-ADDADA0F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F5E0E-2258-4AF3-93C6-76153180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B5224F-37CD-403E-B2F5-F6F796325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50D858-5CB1-4490-A5FC-58245CD2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162B71-A1F2-4AD8-AAEB-B48C2C63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56FED7-0CB0-43E2-BA1A-813892C3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34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D2BD6-D5FB-48B0-9BCC-F4A46462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873E15-A53A-4B35-AE00-DEAED0630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472AA0-4810-4AD2-8FEE-5FDD00240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956F23-0C5C-4E6C-AB37-FDA6E534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92EC1F-A58F-48AC-B2BB-4DE9C718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588880-2684-42D4-9A9D-98D3EE9B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4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28B125-0F67-4881-9E42-5C4BBBC1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61A491-86C9-4174-9E2B-2A533054B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E3D61-2B18-404E-90C8-68DA48CB6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0CB5-F612-4B1B-A025-8712F8BB74AF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8EE722-6100-48A8-BF9C-4E39E859B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A33E78-DA22-48CC-95EC-95015446A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E07C-6420-4428-A8D0-4F28042BA7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1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A60E25-DA12-444D-B1D7-7C29E4CA2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58163"/>
          <a:stretch/>
        </p:blipFill>
        <p:spPr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C731A78-35F0-4F27-B16A-83088ED16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31125"/>
            <a:ext cx="4983480" cy="2397443"/>
          </a:xfrm>
        </p:spPr>
        <p:txBody>
          <a:bodyPr anchor="t">
            <a:normAutofit/>
          </a:bodyPr>
          <a:lstStyle/>
          <a:p>
            <a:pPr algn="l"/>
            <a:r>
              <a:rPr lang="nl-BE" b="1"/>
              <a:t>DOGVILLE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2DDC65-5E06-419C-A0D4-C65B7FEC6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487681"/>
            <a:ext cx="4983480" cy="1499975"/>
          </a:xfrm>
        </p:spPr>
        <p:txBody>
          <a:bodyPr anchor="b">
            <a:normAutofit/>
          </a:bodyPr>
          <a:lstStyle/>
          <a:p>
            <a:pPr algn="l"/>
            <a:endParaRPr lang="nl-BE" sz="1700"/>
          </a:p>
          <a:p>
            <a:pPr algn="l"/>
            <a:r>
              <a:rPr lang="nl-BE" sz="1700"/>
              <a:t>LARS VON TRIER</a:t>
            </a:r>
          </a:p>
          <a:p>
            <a:pPr algn="l"/>
            <a:endParaRPr lang="nl-BE" sz="1700"/>
          </a:p>
          <a:p>
            <a:pPr algn="l"/>
            <a:r>
              <a:rPr lang="nl-BE" sz="1700" b="1"/>
              <a:t>GRACE: ILSE DE RAUW</a:t>
            </a:r>
          </a:p>
        </p:txBody>
      </p:sp>
    </p:spTree>
    <p:extLst>
      <p:ext uri="{BB962C8B-B14F-4D97-AF65-F5344CB8AC3E}">
        <p14:creationId xmlns:p14="http://schemas.microsoft.com/office/powerpoint/2010/main" val="125338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grond, neerleggen&#10;&#10;Beschrijving is gegenereerd met hoge betrouwbaarheid">
            <a:extLst>
              <a:ext uri="{FF2B5EF4-FFF2-40B4-BE49-F238E27FC236}">
                <a16:creationId xmlns:a16="http://schemas.microsoft.com/office/drawing/2014/main" id="{C008D5C6-4AF5-437F-99A4-68284A812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0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nd, gebouw, buiten, zwart&#10;&#10;Beschrijving is gegenereerd met zeer hoge betrouwbaarheid">
            <a:extLst>
              <a:ext uri="{FF2B5EF4-FFF2-40B4-BE49-F238E27FC236}">
                <a16:creationId xmlns:a16="http://schemas.microsoft.com/office/drawing/2014/main" id="{C1A9C76E-1913-4853-83B4-DCE224B42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2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nd, gebouw, buiten, oud&#10;&#10;Beschrijving is gegenereerd met zeer hoge betrouwbaarheid">
            <a:extLst>
              <a:ext uri="{FF2B5EF4-FFF2-40B4-BE49-F238E27FC236}">
                <a16:creationId xmlns:a16="http://schemas.microsoft.com/office/drawing/2014/main" id="{6F2E79F1-BF7A-4E77-BCAE-1F9A630B6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auto, persoon, man, buiten&#10;&#10;Beschrijving is gegenereerd met zeer hoge betrouwbaarheid">
            <a:extLst>
              <a:ext uri="{FF2B5EF4-FFF2-40B4-BE49-F238E27FC236}">
                <a16:creationId xmlns:a16="http://schemas.microsoft.com/office/drawing/2014/main" id="{A69EAE24-6F72-4443-8460-0B313AF65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man, staand, binnen&#10;&#10;Beschrijving is gegenereerd met zeer hoge betrouwbaarheid">
            <a:extLst>
              <a:ext uri="{FF2B5EF4-FFF2-40B4-BE49-F238E27FC236}">
                <a16:creationId xmlns:a16="http://schemas.microsoft.com/office/drawing/2014/main" id="{D4836ECA-2AEC-421E-9DB1-155F406F1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rouw, persoon&#10;&#10;Beschrijving is gegenereerd met zeer hoge betrouwbaarheid">
            <a:extLst>
              <a:ext uri="{FF2B5EF4-FFF2-40B4-BE49-F238E27FC236}">
                <a16:creationId xmlns:a16="http://schemas.microsoft.com/office/drawing/2014/main" id="{2C3259DE-69C6-43A9-9DFB-070BF8F27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4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muur, staand, binnen&#10;&#10;Beschrijving is gegenereerd met zeer hoge betrouwbaarheid">
            <a:extLst>
              <a:ext uri="{FF2B5EF4-FFF2-40B4-BE49-F238E27FC236}">
                <a16:creationId xmlns:a16="http://schemas.microsoft.com/office/drawing/2014/main" id="{D8C273E3-BF11-4794-AECA-FF7B19457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nd, neerleggen, liggen, buiten&#10;&#10;Beschrijving is gegenereerd met hoge betrouwbaarheid">
            <a:extLst>
              <a:ext uri="{FF2B5EF4-FFF2-40B4-BE49-F238E27FC236}">
                <a16:creationId xmlns:a16="http://schemas.microsoft.com/office/drawing/2014/main" id="{0E7647AB-1A98-4C51-B590-3AC560248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gebouw, vrouw, meisje&#10;&#10;Beschrijving is gegenereerd met zeer hoge betrouwbaarheid">
            <a:extLst>
              <a:ext uri="{FF2B5EF4-FFF2-40B4-BE49-F238E27FC236}">
                <a16:creationId xmlns:a16="http://schemas.microsoft.com/office/drawing/2014/main" id="{1FE225AB-F1F4-490D-8B73-E0F4C9736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7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ond, persoon, neerleggen, zitten&#10;&#10;Beschrijving is gegenereerd met zeer hoge betrouwbaarheid">
            <a:extLst>
              <a:ext uri="{FF2B5EF4-FFF2-40B4-BE49-F238E27FC236}">
                <a16:creationId xmlns:a16="http://schemas.microsoft.com/office/drawing/2014/main" id="{F9E8B360-25AC-47AB-8051-7DAF5230A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4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uiten, hooi&#10;&#10;Beschrijving is gegenereerd met hoge betrouwbaarheid">
            <a:extLst>
              <a:ext uri="{FF2B5EF4-FFF2-40B4-BE49-F238E27FC236}">
                <a16:creationId xmlns:a16="http://schemas.microsoft.com/office/drawing/2014/main" id="{FF3AB349-A4C3-473F-BE9B-DD56F289F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oud, grond, binnen&#10;&#10;Beschrijving is gegenereerd met zeer hoge betrouwbaarheid">
            <a:extLst>
              <a:ext uri="{FF2B5EF4-FFF2-40B4-BE49-F238E27FC236}">
                <a16:creationId xmlns:a16="http://schemas.microsoft.com/office/drawing/2014/main" id="{92871204-3202-4E82-A31B-91929CB7B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86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Office PowerPoint</Application>
  <PresentationFormat>Breedbeeld</PresentationFormat>
  <Paragraphs>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DOGVILLE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DOGVILLE</dc:title>
  <dc:creator>Ilse De Rauw</dc:creator>
  <cp:lastModifiedBy>Ilse De Rauw</cp:lastModifiedBy>
  <cp:revision>4</cp:revision>
  <dcterms:created xsi:type="dcterms:W3CDTF">2017-10-26T11:31:03Z</dcterms:created>
  <dcterms:modified xsi:type="dcterms:W3CDTF">2017-10-26T12:20:04Z</dcterms:modified>
</cp:coreProperties>
</file>